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AAB595-CE7E-4000-8A65-51DAD01EA3D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5F80D-5DDE-4F9C-966C-B083C8517C2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736"/>
            <a:ext cx="6357982" cy="1071569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dirty="0" smtClean="0"/>
              <a:t/>
            </a:r>
            <a:br>
              <a:rPr lang="uz-Cyrl-UZ" dirty="0" smtClean="0"/>
            </a:br>
            <a:r>
              <a:rPr lang="uz-Cyrl-UZ" sz="6000" dirty="0" smtClean="0">
                <a:solidFill>
                  <a:srgbClr val="FF0000"/>
                </a:solidFill>
              </a:rPr>
              <a:t>Проектная  работа </a:t>
            </a:r>
            <a:br>
              <a:rPr lang="uz-Cyrl-UZ" sz="6000" dirty="0" smtClean="0">
                <a:solidFill>
                  <a:srgbClr val="FF0000"/>
                </a:solidFill>
              </a:rPr>
            </a:br>
            <a:r>
              <a:rPr lang="uz-Cyrl-UZ" sz="6000" dirty="0" smtClean="0">
                <a:solidFill>
                  <a:srgbClr val="FF0000"/>
                </a:solidFill>
              </a:rPr>
              <a:t>“Моя малая родина”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43578"/>
            <a:ext cx="7854696" cy="12144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 воспитатель: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Ахмадишина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Альмера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Айратовна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Videos\Pictures\Lublu_svoy_kr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73986"/>
            <a:ext cx="6500858" cy="3241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Декабрь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 в историко-краеведческий музей</a:t>
            </a:r>
          </a:p>
          <a:p>
            <a:r>
              <a:rPr lang="ru-RU" dirty="0" smtClean="0"/>
              <a:t>- Дидактическая игра «Узнай наш флаг»</a:t>
            </a:r>
          </a:p>
          <a:p>
            <a:r>
              <a:rPr lang="ru-RU" dirty="0" smtClean="0"/>
              <a:t>«Назови цвета нашего флага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Экскурсия в историко-краеведческий музей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0180202_093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858048" cy="3857652"/>
          </a:xfrm>
        </p:spPr>
      </p:pic>
      <p:pic>
        <p:nvPicPr>
          <p:cNvPr id="7" name="Picture 1" descr="C:\Users\Администратор\Videos\Pictures\20180202_093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4001824"/>
            <a:ext cx="31089600" cy="17487900"/>
          </a:xfrm>
          <a:prstGeom prst="rect">
            <a:avLst/>
          </a:prstGeom>
          <a:noFill/>
        </p:spPr>
      </p:pic>
      <p:pic>
        <p:nvPicPr>
          <p:cNvPr id="10242" name="Picture 2" descr="C:\Users\Администратор\Videos\Pictures\20180202_094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-26574968" y="-5143560"/>
            <a:ext cx="31089600" cy="7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Администратор\Videos\Pictures\20180202_094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27605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Январь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-Изучение и рассматривание биографий «Герои </a:t>
            </a:r>
            <a:r>
              <a:rPr lang="ru-RU" dirty="0" err="1" smtClean="0"/>
              <a:t>Янаульского</a:t>
            </a:r>
            <a:r>
              <a:rPr lang="ru-RU" dirty="0" smtClean="0"/>
              <a:t> района»</a:t>
            </a:r>
          </a:p>
          <a:p>
            <a:r>
              <a:rPr lang="ru-RU" dirty="0" smtClean="0"/>
              <a:t>Рассматривание фотографий архитектурных строений г.Янаул</a:t>
            </a:r>
          </a:p>
          <a:p>
            <a:r>
              <a:rPr lang="ru-RU" dirty="0" smtClean="0"/>
              <a:t>-Папка-передвижка «Мы разные, но мы вместе»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8480922" cy="54292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Изучение и рассматривание биографий «Герои </a:t>
            </a:r>
            <a:r>
              <a:rPr lang="ru-RU" sz="4000" dirty="0" err="1" smtClean="0"/>
              <a:t>Янаульского</a:t>
            </a:r>
            <a:r>
              <a:rPr lang="ru-RU" sz="4000" dirty="0" smtClean="0"/>
              <a:t> района»</a:t>
            </a:r>
            <a:endParaRPr lang="ru-RU" sz="4000" dirty="0"/>
          </a:p>
        </p:txBody>
      </p:sp>
      <p:pic>
        <p:nvPicPr>
          <p:cNvPr id="4" name="Содержимое 3" descr="https://ds04.infourok.ru/uploads/ex/064e/00037535-8c102c0e/img13.jpg"/>
          <p:cNvPicPr>
            <a:picLocks noGrp="1"/>
          </p:cNvPicPr>
          <p:nvPr>
            <p:ph idx="1"/>
          </p:nvPr>
        </p:nvPicPr>
        <p:blipFill>
          <a:blip r:embed="rId2"/>
          <a:srcRect l="10422" r="26884"/>
          <a:stretch>
            <a:fillRect/>
          </a:stretch>
        </p:blipFill>
        <p:spPr bwMode="auto">
          <a:xfrm>
            <a:off x="357158" y="2143116"/>
            <a:ext cx="36692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image.jpg"/>
          <p:cNvPicPr/>
          <p:nvPr/>
        </p:nvPicPr>
        <p:blipFill>
          <a:blip r:embed="rId3"/>
          <a:srcRect r="50491"/>
          <a:stretch>
            <a:fillRect/>
          </a:stretch>
        </p:blipFill>
        <p:spPr bwMode="auto">
          <a:xfrm>
            <a:off x="4500562" y="2571744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5286380" y="2071678"/>
            <a:ext cx="2643206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РАДИК ГАРЕЕВ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Февраль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Консультация для родителей «Воспитание у детей любви к родному краю в условиях семьи и ДОУ»</a:t>
            </a:r>
          </a:p>
          <a:p>
            <a:r>
              <a:rPr lang="ru-RU" dirty="0" smtClean="0"/>
              <a:t>-Выступление на родительском собрании в 3 подготовительной группе «Пчелка» (проведение башкирской игры «Юрта»)</a:t>
            </a:r>
          </a:p>
          <a:p>
            <a:r>
              <a:rPr lang="ru-RU" dirty="0" smtClean="0"/>
              <a:t>- Дидактическая игра: «Назови что за здание»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Выступление </a:t>
            </a:r>
            <a:r>
              <a:rPr lang="ru-RU" sz="3600" dirty="0" smtClean="0">
                <a:solidFill>
                  <a:srgbClr val="FF0000"/>
                </a:solidFill>
              </a:rPr>
              <a:t>на родительском собрании в 3 подготовительной группе «Пчелка» (проведение башкирской игры «Юрта»)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4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428868"/>
            <a:ext cx="7072362" cy="407196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Март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-Познавательное развитие (ФЦКМ)  на тему «Башкирская культура и традиции»</a:t>
            </a:r>
          </a:p>
          <a:p>
            <a:r>
              <a:rPr lang="ru-RU" dirty="0" smtClean="0"/>
              <a:t>-Публикация проекта « Моя малая родина» </a:t>
            </a:r>
          </a:p>
          <a:p>
            <a:r>
              <a:rPr lang="ru-RU" dirty="0" err="1" smtClean="0"/>
              <a:t>Фотоотчёт</a:t>
            </a:r>
            <a:r>
              <a:rPr lang="ru-RU" dirty="0" smtClean="0"/>
              <a:t> о проделанной работе.</a:t>
            </a:r>
          </a:p>
          <a:p>
            <a:r>
              <a:rPr lang="ru-RU" dirty="0" smtClean="0"/>
              <a:t>-Развлечение в 3 подготовительной группе «Пчелка»  на тему « Наша родина –Башкортостан»</a:t>
            </a:r>
          </a:p>
          <a:p>
            <a:r>
              <a:rPr lang="ru-RU" dirty="0" smtClean="0"/>
              <a:t>-Презентация проекта.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7715304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Познавательное </a:t>
            </a:r>
            <a:r>
              <a:rPr lang="ru-RU" sz="3600" dirty="0" smtClean="0">
                <a:solidFill>
                  <a:srgbClr val="FF0000"/>
                </a:solidFill>
              </a:rPr>
              <a:t>развитие (ФЦКМ)  на </a:t>
            </a:r>
            <a:r>
              <a:rPr lang="ru-RU" sz="3600" dirty="0" smtClean="0">
                <a:solidFill>
                  <a:srgbClr val="FF0000"/>
                </a:solidFill>
              </a:rPr>
              <a:t>тему </a:t>
            </a:r>
            <a:r>
              <a:rPr lang="ru-RU" sz="3600" dirty="0" smtClean="0">
                <a:solidFill>
                  <a:srgbClr val="FF0000"/>
                </a:solidFill>
              </a:rPr>
              <a:t>«Башкирская культура и традиции»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5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35163"/>
            <a:ext cx="7000924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Октябрь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Сюжетно-ролевая игра «Угостим гостей чаем.»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- Беседа на тему «Мой любимый город-Янаул»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- Художественно-эстетическое развитие.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а</a:t>
            </a:r>
            <a:r>
              <a:rPr lang="ru-RU" sz="2800" dirty="0" smtClean="0">
                <a:solidFill>
                  <a:schemeClr val="accent2"/>
                </a:solidFill>
              </a:rPr>
              <a:t>ппликация </a:t>
            </a:r>
            <a:r>
              <a:rPr lang="ru-RU" sz="2800" dirty="0" smtClean="0">
                <a:solidFill>
                  <a:schemeClr val="accent2"/>
                </a:solidFill>
              </a:rPr>
              <a:t>«Моя улица»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-Консультация для родителей на тему «Достопримечательности города»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-Чтение башкирской  сказки «Кот-озорник»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0818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Итоговое мероприятие  </a:t>
            </a:r>
            <a:r>
              <a:rPr lang="ru-RU" sz="3200" dirty="0" smtClean="0">
                <a:solidFill>
                  <a:srgbClr val="FF0000"/>
                </a:solidFill>
              </a:rPr>
              <a:t>на тему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 </a:t>
            </a:r>
            <a:r>
              <a:rPr lang="ru-RU" sz="3200" dirty="0" smtClean="0">
                <a:solidFill>
                  <a:srgbClr val="FF0000"/>
                </a:solidFill>
              </a:rPr>
              <a:t>Наша родина –Башкортостан»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5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4175989" cy="2928958"/>
          </a:xfrm>
        </p:spPr>
      </p:pic>
      <p:pic>
        <p:nvPicPr>
          <p:cNvPr id="5" name="Picture 6" descr="275b752c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102100" cy="295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pasibo-za-vnimanie-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0748"/>
            <a:ext cx="9001156" cy="60572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Сюжетно-ролевая игра «Угостим гостей чаем.»</a:t>
            </a: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Picture 5" descr="DSCN48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214578" cy="2857519"/>
          </a:xfrm>
          <a:prstGeom prst="rect">
            <a:avLst/>
          </a:prstGeom>
          <a:noFill/>
        </p:spPr>
      </p:pic>
      <p:pic>
        <p:nvPicPr>
          <p:cNvPr id="5" name="Рисунок 4" descr="C:\Users\admin\Desktop\3 под. гр\DSCN9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2500330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N4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006" y="2071678"/>
            <a:ext cx="367415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928670"/>
            <a:ext cx="7300906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Художественно-эстетическое </a:t>
            </a:r>
            <a:r>
              <a:rPr lang="ru-RU" sz="4900" dirty="0" smtClean="0">
                <a:solidFill>
                  <a:srgbClr val="FF0000"/>
                </a:solidFill>
              </a:rPr>
              <a:t>развитие.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аппликация «Моя улица»</a:t>
            </a:r>
            <a:r>
              <a:rPr lang="ru-RU" sz="5400" dirty="0" smtClean="0">
                <a:solidFill>
                  <a:schemeClr val="accent2"/>
                </a:solidFill>
              </a:rPr>
              <a:t/>
            </a:r>
            <a:br>
              <a:rPr lang="ru-RU" sz="5400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3074" name="Picture 2" descr="C:\Users\Администратор\Videos\Pictures\yTINxlRsKj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671517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400948" cy="221457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Консультация для родителей </a:t>
            </a:r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dirty="0" smtClean="0">
                <a:solidFill>
                  <a:srgbClr val="FF0000"/>
                </a:solidFill>
              </a:rPr>
              <a:t>Достопримечательности города»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Администратор\Videos\Pictures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664373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Videos\Pictures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9"/>
            <a:ext cx="8215370" cy="532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724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Ноябрь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Разучивание с детьми  стихов о городе.</a:t>
            </a:r>
          </a:p>
          <a:p>
            <a:r>
              <a:rPr lang="ru-RU" dirty="0" smtClean="0"/>
              <a:t> Заучивание стихотворения:</a:t>
            </a:r>
          </a:p>
          <a:p>
            <a:r>
              <a:rPr lang="ru-RU" dirty="0" smtClean="0"/>
              <a:t>В. Степанова «Дом в котором мы живём»….</a:t>
            </a:r>
          </a:p>
          <a:p>
            <a:r>
              <a:rPr lang="ru-RU" dirty="0" smtClean="0"/>
              <a:t>- Беседа «Люблю тебя, мой край родной».</a:t>
            </a:r>
          </a:p>
          <a:p>
            <a:r>
              <a:rPr lang="ru-RU" dirty="0" smtClean="0"/>
              <a:t>- Художественно-эстетическое развитие. Лепка «Флаг РБ»</a:t>
            </a:r>
          </a:p>
          <a:p>
            <a:r>
              <a:rPr lang="ru-RU" dirty="0" smtClean="0"/>
              <a:t>- Познавательное развитие (ФЦКМ) «Цвети мой, Башкортостан»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Беседа «Люблю тебя, мой край родной».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дминистратор\Videos\Pictures\wqdalpQ3FX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5"/>
            <a:ext cx="3429024" cy="4051788"/>
          </a:xfrm>
          <a:prstGeom prst="rect">
            <a:avLst/>
          </a:prstGeom>
          <a:noFill/>
        </p:spPr>
      </p:pic>
      <p:pic>
        <p:nvPicPr>
          <p:cNvPr id="6148" name="Picture 4" descr="https://pp.userapi.com/c846321/v846321537/fd1d/A0HvId09l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3116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Художественно-эстетическое развитие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Лепка </a:t>
            </a:r>
            <a:r>
              <a:rPr lang="ru-RU" dirty="0" smtClean="0">
                <a:solidFill>
                  <a:srgbClr val="FF0000"/>
                </a:solidFill>
              </a:rPr>
              <a:t>«Флаг РБ»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admin\Desktop\3 под. гр\DSCN94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303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                 Проектная  работа  “Моя малая родина”</vt:lpstr>
      <vt:lpstr>Октябрь</vt:lpstr>
      <vt:lpstr>Сюжетно-ролевая игра «Угостим гостей чаем.» </vt:lpstr>
      <vt:lpstr>          Художественно-эстетическое развитие. аппликация «Моя улица» </vt:lpstr>
      <vt:lpstr>Консультация для родителей «Достопримечательности города»</vt:lpstr>
      <vt:lpstr>Слайд 6</vt:lpstr>
      <vt:lpstr> Ноябрь </vt:lpstr>
      <vt:lpstr>Беседа «Люблю тебя, мой край родной».</vt:lpstr>
      <vt:lpstr>           Художественно-эстетическое развитие Лепка «Флаг РБ»</vt:lpstr>
      <vt:lpstr>Декабрь</vt:lpstr>
      <vt:lpstr>Экскурсия в историко-краеведческий музей  </vt:lpstr>
      <vt:lpstr>Слайд 12</vt:lpstr>
      <vt:lpstr>Январь</vt:lpstr>
      <vt:lpstr>Слайд 14</vt:lpstr>
      <vt:lpstr>Изучение и рассматривание биографий «Герои Янаульского района»</vt:lpstr>
      <vt:lpstr>Февраль</vt:lpstr>
      <vt:lpstr>Выступление на родительском собрании в 3 подготовительной группе «Пчелка» (проведение башкирской игры «Юрта») </vt:lpstr>
      <vt:lpstr>Март</vt:lpstr>
      <vt:lpstr>  Познавательное развитие (ФЦКМ)  на тему «Башкирская культура и традиции»</vt:lpstr>
      <vt:lpstr>Итоговое мероприятие  на тему  « Наша родина –Башкортостан»</vt:lpstr>
      <vt:lpstr>Слайд 21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 работа на тему: “Моя малая родина”</dc:title>
  <dc:creator>XTreme.ws</dc:creator>
  <cp:lastModifiedBy>XTreme.ws</cp:lastModifiedBy>
  <cp:revision>14</cp:revision>
  <dcterms:created xsi:type="dcterms:W3CDTF">2018-03-28T15:39:06Z</dcterms:created>
  <dcterms:modified xsi:type="dcterms:W3CDTF">2018-03-28T17:56:05Z</dcterms:modified>
</cp:coreProperties>
</file>